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9" r:id="rId2"/>
    <p:sldId id="260" r:id="rId3"/>
    <p:sldId id="261" r:id="rId4"/>
    <p:sldId id="257" r:id="rId5"/>
    <p:sldId id="256" r:id="rId6"/>
    <p:sldId id="258" r:id="rId7"/>
    <p:sldId id="262" r:id="rId8"/>
    <p:sldId id="263" r:id="rId9"/>
    <p:sldId id="264" r:id="rId10"/>
    <p:sldId id="342" r:id="rId11"/>
    <p:sldId id="373" r:id="rId12"/>
    <p:sldId id="365" r:id="rId13"/>
    <p:sldId id="376" r:id="rId14"/>
    <p:sldId id="375" r:id="rId15"/>
    <p:sldId id="377" r:id="rId16"/>
    <p:sldId id="378" r:id="rId17"/>
    <p:sldId id="379" r:id="rId18"/>
    <p:sldId id="380" r:id="rId19"/>
    <p:sldId id="381" r:id="rId20"/>
    <p:sldId id="382" r:id="rId21"/>
    <p:sldId id="383" r:id="rId22"/>
    <p:sldId id="270" r:id="rId23"/>
    <p:sldId id="384" r:id="rId24"/>
    <p:sldId id="271" r:id="rId25"/>
    <p:sldId id="269" r:id="rId26"/>
  </p:sldIdLst>
  <p:sldSz cx="18288000" cy="10287000"/>
  <p:notesSz cx="6858000" cy="9144000"/>
  <p:embeddedFontLst>
    <p:embeddedFont>
      <p:font typeface="Computer Says No" panose="020B0604020202020204" charset="0"/>
      <p:regular r:id="rId28"/>
    </p:embeddedFont>
    <p:embeddedFont>
      <p:font typeface="Nunito Light" pitchFamily="2" charset="0"/>
      <p:regular r:id="rId29"/>
    </p:embeddedFont>
    <p:embeddedFont>
      <p:font typeface="Poppins Light" panose="00000400000000000000" pitchFamily="2" charset="0"/>
      <p:regular r:id="rId30"/>
    </p:embeddedFont>
    <p:embeddedFont>
      <p:font typeface="Sylfaen" panose="010A0502050306030303" pitchFamily="18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37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jpg>
</file>

<file path=ppt/media/image63.jp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g>
</file>

<file path=ppt/media/image83.jpg>
</file>

<file path=ppt/media/image84.png>
</file>

<file path=ppt/media/image85.png>
</file>

<file path=ppt/media/image86.jpg>
</file>

<file path=ppt/media/image87.jpg>
</file>

<file path=ppt/media/image88.jpeg>
</file>

<file path=ppt/media/image89.png>
</file>

<file path=ppt/media/image9.png>
</file>

<file path=ppt/media/image90.jpg>
</file>

<file path=ppt/media/image91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ზედა კოლონტიტულის ჩანაცვლების ველი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თარიღის ჩანაცვლების ველი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2E7C4D-4CE1-4F97-8091-B0B038DF3503}" type="datetimeFigureOut">
              <a:rPr lang="en-GB" smtClean="0"/>
              <a:t>12/05/2024</a:t>
            </a:fld>
            <a:endParaRPr lang="en-GB"/>
          </a:p>
        </p:txBody>
      </p:sp>
      <p:sp>
        <p:nvSpPr>
          <p:cNvPr id="4" name="სლაიდის გამოსახულების ჩანაცვლების ველი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ჩანაწერების ჩანაცვლების ველი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a-GE"/>
              <a:t>დააწკაპუნეთ მთავარი ტექსტის რედაქტირებისთვის სტილები</a:t>
            </a:r>
          </a:p>
          <a:p>
            <a:pPr lvl="1"/>
            <a:r>
              <a:rPr lang="ka-GE"/>
              <a:t>მეორე დონე</a:t>
            </a:r>
          </a:p>
          <a:p>
            <a:pPr lvl="2"/>
            <a:r>
              <a:rPr lang="ka-GE"/>
              <a:t>მესამე დონე</a:t>
            </a:r>
          </a:p>
          <a:p>
            <a:pPr lvl="3"/>
            <a:r>
              <a:rPr lang="ka-GE"/>
              <a:t>მეოთხე დონე</a:t>
            </a:r>
          </a:p>
          <a:p>
            <a:pPr lvl="4"/>
            <a:r>
              <a:rPr lang="ka-GE"/>
              <a:t>მეხუთე დონე</a:t>
            </a:r>
            <a:endParaRPr lang="en-GB"/>
          </a:p>
        </p:txBody>
      </p:sp>
      <p:sp>
        <p:nvSpPr>
          <p:cNvPr id="6" name="ქვედა კოლონტიტულის ჩანაცვლების ველი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სლაიდის რიცხვის ჩანაცვლების ველი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731E82-AD42-4C7C-B9AC-D1B6CA6CD8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320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90cccfa9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90cccfa9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012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753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067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3203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983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3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2068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4.png"/><Relationship Id="rId9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" y="2"/>
            <a:ext cx="18288005" cy="10286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57199"/>
            <a:ext cx="18287997" cy="4823462"/>
          </a:xfrm>
        </p:spPr>
        <p:txBody>
          <a:bodyPr lIns="0" rIns="0" bIns="0" anchor="b" anchorCtr="0">
            <a:noAutofit/>
          </a:bodyPr>
          <a:lstStyle>
            <a:lvl1pPr algn="ctr">
              <a:defRPr sz="9000" kern="1200" cap="all" spc="45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" y="5505942"/>
            <a:ext cx="18287996" cy="3866658"/>
          </a:xfrm>
        </p:spPr>
        <p:txBody>
          <a:bodyPr>
            <a:noAutofit/>
          </a:bodyPr>
          <a:lstStyle>
            <a:lvl1pPr marL="0" indent="0" algn="ctr">
              <a:buNone/>
              <a:defRPr sz="4800" b="0" i="0" cap="all" spc="9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564570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2804" y="515722"/>
            <a:ext cx="17326052" cy="931590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2804" y="868680"/>
            <a:ext cx="17322392" cy="4099959"/>
          </a:xfrm>
        </p:spPr>
        <p:txBody>
          <a:bodyPr anchor="b">
            <a:noAutofit/>
          </a:bodyPr>
          <a:lstStyle>
            <a:lvl1pPr algn="ctr">
              <a:defRPr sz="4800" cap="all" spc="45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803" y="5226923"/>
            <a:ext cx="17343455" cy="3581798"/>
          </a:xfrm>
        </p:spPr>
        <p:txBody>
          <a:bodyPr>
            <a:noAutofit/>
          </a:bodyPr>
          <a:lstStyle>
            <a:lvl1pPr marL="0" indent="0" algn="ctr">
              <a:buNone/>
              <a:defRPr sz="9000" b="0" i="0" cap="all" spc="9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607" y="9355931"/>
            <a:ext cx="6172200" cy="547688"/>
          </a:xfrm>
        </p:spPr>
        <p:txBody>
          <a:bodyPr>
            <a:noAutofit/>
          </a:bodyPr>
          <a:lstStyle>
            <a:lvl1pPr algn="l">
              <a:defRPr sz="18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711457" y="9339298"/>
            <a:ext cx="4114800" cy="547688"/>
          </a:xfrm>
        </p:spPr>
        <p:txBody>
          <a:bodyPr>
            <a:no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89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" y="3"/>
            <a:ext cx="18287996" cy="10286997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sz="2700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sz="27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sz="2700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sz="270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8673" y="396241"/>
            <a:ext cx="9490658" cy="5060960"/>
          </a:xfrm>
        </p:spPr>
        <p:txBody>
          <a:bodyPr anchor="b"/>
          <a:lstStyle>
            <a:lvl1pPr algn="ctr">
              <a:defRPr sz="4800" cap="all" spc="9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98673" y="5943203"/>
            <a:ext cx="9490658" cy="3980657"/>
          </a:xfrm>
        </p:spPr>
        <p:txBody>
          <a:bodyPr>
            <a:noAutofit/>
          </a:bodyPr>
          <a:lstStyle>
            <a:lvl1pPr marL="0" indent="0" algn="ctr">
              <a:buNone/>
              <a:defRPr sz="2700" b="0" i="0" cap="all" spc="45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595521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-1192357" y="4936850"/>
            <a:ext cx="4251298" cy="186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672799" y="8116951"/>
            <a:ext cx="4942402" cy="217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37259" y="-1"/>
            <a:ext cx="4982990" cy="218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 flipH="1">
            <a:off x="14992776" y="6991775"/>
            <a:ext cx="1572500" cy="501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4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 rot="-5400000">
            <a:off x="3250453" y="3251250"/>
            <a:ext cx="378605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4"/>
          <p:cNvGrpSpPr/>
          <p:nvPr/>
        </p:nvGrpSpPr>
        <p:grpSpPr>
          <a:xfrm>
            <a:off x="1" y="0"/>
            <a:ext cx="18288006" cy="10287000"/>
            <a:chOff x="0" y="0"/>
            <a:chExt cx="9144003" cy="5143500"/>
          </a:xfrm>
        </p:grpSpPr>
        <p:pic>
          <p:nvPicPr>
            <p:cNvPr id="47" name="Google Shape;47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0"/>
              <a:ext cx="1018792" cy="3250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6871875" y="3250875"/>
              <a:ext cx="2272128" cy="1892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8125200" y="0"/>
              <a:ext cx="1018792" cy="3250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3250875"/>
              <a:ext cx="2272128" cy="1892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1" name="Google Shape;51;p4"/>
          <p:cNvSpPr txBox="1">
            <a:spLocks noGrp="1"/>
          </p:cNvSpPr>
          <p:nvPr>
            <p:ph type="title"/>
          </p:nvPr>
        </p:nvSpPr>
        <p:spPr>
          <a:xfrm>
            <a:off x="1440000" y="1042450"/>
            <a:ext cx="15408000" cy="11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subTitle" idx="1"/>
          </p:nvPr>
        </p:nvSpPr>
        <p:spPr>
          <a:xfrm>
            <a:off x="4227300" y="2627800"/>
            <a:ext cx="9833400" cy="5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22406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0800000">
            <a:off x="9143998" y="6327"/>
            <a:ext cx="5485352" cy="214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705051" y="7832150"/>
            <a:ext cx="6250802" cy="24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7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-5400000">
            <a:off x="-4526565" y="4088701"/>
            <a:ext cx="10306050" cy="1276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7"/>
          <p:cNvGrpSpPr/>
          <p:nvPr/>
        </p:nvGrpSpPr>
        <p:grpSpPr>
          <a:xfrm rot="10800000">
            <a:off x="16695452" y="4444375"/>
            <a:ext cx="1265280" cy="2507002"/>
            <a:chOff x="-3572487" y="2483988"/>
            <a:chExt cx="1284288" cy="2544663"/>
          </a:xfrm>
        </p:grpSpPr>
        <p:sp>
          <p:nvSpPr>
            <p:cNvPr id="87" name="Google Shape;87;p7"/>
            <p:cNvSpPr/>
            <p:nvPr/>
          </p:nvSpPr>
          <p:spPr>
            <a:xfrm>
              <a:off x="-3572487" y="24839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-3572487" y="33332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-3572487" y="417933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" name="Google Shape;90;p7"/>
          <p:cNvGrpSpPr/>
          <p:nvPr/>
        </p:nvGrpSpPr>
        <p:grpSpPr>
          <a:xfrm>
            <a:off x="-3" y="0"/>
            <a:ext cx="18288002" cy="10287000"/>
            <a:chOff x="-2" y="0"/>
            <a:chExt cx="9144001" cy="5143500"/>
          </a:xfrm>
        </p:grpSpPr>
        <p:pic>
          <p:nvPicPr>
            <p:cNvPr id="91" name="Google Shape;91;p7"/>
            <p:cNvPicPr preferRelativeResize="0"/>
            <p:nvPr/>
          </p:nvPicPr>
          <p:blipFill rotWithShape="1">
            <a:blip r:embed="rId5">
              <a:alphaModFix/>
            </a:blip>
            <a:srcRect r="31436"/>
            <a:stretch/>
          </p:blipFill>
          <p:spPr>
            <a:xfrm>
              <a:off x="-2" y="2845200"/>
              <a:ext cx="1068375" cy="2298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7"/>
            <p:cNvPicPr preferRelativeResize="0"/>
            <p:nvPr/>
          </p:nvPicPr>
          <p:blipFill rotWithShape="1">
            <a:blip r:embed="rId6">
              <a:alphaModFix/>
            </a:blip>
            <a:srcRect l="43936"/>
            <a:stretch/>
          </p:blipFill>
          <p:spPr>
            <a:xfrm rot="-5400000">
              <a:off x="1161787" y="-1161788"/>
              <a:ext cx="745000" cy="3068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flipH="1">
              <a:off x="6572200" y="4265300"/>
              <a:ext cx="2571799" cy="873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7"/>
            <p:cNvPicPr preferRelativeResize="0"/>
            <p:nvPr/>
          </p:nvPicPr>
          <p:blipFill rotWithShape="1">
            <a:blip r:embed="rId8">
              <a:alphaModFix/>
            </a:blip>
            <a:srcRect t="57461"/>
            <a:stretch/>
          </p:blipFill>
          <p:spPr>
            <a:xfrm>
              <a:off x="7920049" y="3628650"/>
              <a:ext cx="1223950" cy="15148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7"/>
          <p:cNvSpPr txBox="1">
            <a:spLocks noGrp="1"/>
          </p:cNvSpPr>
          <p:nvPr>
            <p:ph type="title"/>
          </p:nvPr>
        </p:nvSpPr>
        <p:spPr>
          <a:xfrm>
            <a:off x="1426450" y="2129950"/>
            <a:ext cx="8808000" cy="11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7"/>
          <p:cNvSpPr txBox="1">
            <a:spLocks noGrp="1"/>
          </p:cNvSpPr>
          <p:nvPr>
            <p:ph type="subTitle" idx="1"/>
          </p:nvPr>
        </p:nvSpPr>
        <p:spPr>
          <a:xfrm>
            <a:off x="1426450" y="3560450"/>
            <a:ext cx="8808000" cy="4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7"/>
          <p:cNvSpPr>
            <a:spLocks noGrp="1"/>
          </p:cNvSpPr>
          <p:nvPr>
            <p:ph type="pic" idx="2"/>
          </p:nvPr>
        </p:nvSpPr>
        <p:spPr>
          <a:xfrm>
            <a:off x="10677950" y="1345500"/>
            <a:ext cx="5574000" cy="75960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10632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4000500" y="400050"/>
            <a:ext cx="10287000" cy="948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5400000">
            <a:off x="15320050" y="6980337"/>
            <a:ext cx="4267048" cy="16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-1551474" y="1946548"/>
            <a:ext cx="5100948" cy="199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oogle Shape;29;p3"/>
          <p:cNvGrpSpPr/>
          <p:nvPr/>
        </p:nvGrpSpPr>
        <p:grpSpPr>
          <a:xfrm>
            <a:off x="-100" y="0"/>
            <a:ext cx="18288100" cy="10287000"/>
            <a:chOff x="-50" y="0"/>
            <a:chExt cx="9144050" cy="5143500"/>
          </a:xfrm>
        </p:grpSpPr>
        <p:pic>
          <p:nvPicPr>
            <p:cNvPr id="30" name="Google Shape;30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5400000" flipH="1">
              <a:off x="808875" y="3098925"/>
              <a:ext cx="1235700" cy="2853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31;p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0"/>
              <a:ext cx="2577600" cy="2168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32;p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5400000" flipH="1">
              <a:off x="7124788" y="3124288"/>
              <a:ext cx="1120400" cy="2918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908300" y="0"/>
              <a:ext cx="1235700" cy="2853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3"/>
            <p:cNvPicPr preferRelativeResize="0"/>
            <p:nvPr/>
          </p:nvPicPr>
          <p:blipFill rotWithShape="1">
            <a:blip r:embed="rId8">
              <a:alphaModFix/>
            </a:blip>
            <a:srcRect t="57461"/>
            <a:stretch/>
          </p:blipFill>
          <p:spPr>
            <a:xfrm flipH="1">
              <a:off x="-50" y="3628650"/>
              <a:ext cx="1223950" cy="151484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" name="Google Shape;35;p3"/>
          <p:cNvPicPr preferRelativeResize="0"/>
          <p:nvPr/>
        </p:nvPicPr>
        <p:blipFill rotWithShape="1">
          <a:blip r:embed="rId9">
            <a:alphaModFix amt="65000"/>
          </a:blip>
          <a:srcRect r="47321"/>
          <a:stretch/>
        </p:blipFill>
        <p:spPr>
          <a:xfrm rot="5400000">
            <a:off x="11516374" y="-4568726"/>
            <a:ext cx="2197700" cy="11335152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3"/>
          <p:cNvSpPr txBox="1">
            <a:spLocks noGrp="1"/>
          </p:cNvSpPr>
          <p:nvPr>
            <p:ph type="title"/>
          </p:nvPr>
        </p:nvSpPr>
        <p:spPr>
          <a:xfrm>
            <a:off x="8943950" y="5494500"/>
            <a:ext cx="7917600" cy="16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2" hasCustomPrompt="1"/>
          </p:nvPr>
        </p:nvSpPr>
        <p:spPr>
          <a:xfrm>
            <a:off x="8943950" y="3307476"/>
            <a:ext cx="2471400" cy="168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3"/>
          <p:cNvSpPr>
            <a:spLocks noGrp="1"/>
          </p:cNvSpPr>
          <p:nvPr>
            <p:ph type="pic" idx="3"/>
          </p:nvPr>
        </p:nvSpPr>
        <p:spPr>
          <a:xfrm>
            <a:off x="1731250" y="1079000"/>
            <a:ext cx="5521200" cy="81288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20427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2.png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3" Type="http://schemas.openxmlformats.org/officeDocument/2006/relationships/image" Target="../media/image73.png"/><Relationship Id="rId7" Type="http://schemas.openxmlformats.org/officeDocument/2006/relationships/image" Target="../media/image7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6.png"/><Relationship Id="rId5" Type="http://schemas.openxmlformats.org/officeDocument/2006/relationships/image" Target="../media/image75.png"/><Relationship Id="rId4" Type="http://schemas.openxmlformats.org/officeDocument/2006/relationships/image" Target="../media/image7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png"/><Relationship Id="rId3" Type="http://schemas.openxmlformats.org/officeDocument/2006/relationships/image" Target="../media/image71.png"/><Relationship Id="rId7" Type="http://schemas.openxmlformats.org/officeDocument/2006/relationships/image" Target="../media/image7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5.png"/><Relationship Id="rId5" Type="http://schemas.openxmlformats.org/officeDocument/2006/relationships/image" Target="../media/image70.png"/><Relationship Id="rId10" Type="http://schemas.openxmlformats.org/officeDocument/2006/relationships/image" Target="../media/image69.png"/><Relationship Id="rId4" Type="http://schemas.openxmlformats.org/officeDocument/2006/relationships/image" Target="../media/image76.png"/><Relationship Id="rId9" Type="http://schemas.openxmlformats.org/officeDocument/2006/relationships/image" Target="../media/image7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7" Type="http://schemas.openxmlformats.org/officeDocument/2006/relationships/image" Target="../media/image8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2.png"/><Relationship Id="rId5" Type="http://schemas.openxmlformats.org/officeDocument/2006/relationships/image" Target="../media/image91.png"/><Relationship Id="rId4" Type="http://schemas.openxmlformats.org/officeDocument/2006/relationships/image" Target="../media/image90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3.svg"/><Relationship Id="rId7" Type="http://schemas.openxmlformats.org/officeDocument/2006/relationships/image" Target="../media/image3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35.png"/><Relationship Id="rId10" Type="http://schemas.openxmlformats.org/officeDocument/2006/relationships/image" Target="../media/image39.png"/><Relationship Id="rId4" Type="http://schemas.openxmlformats.org/officeDocument/2006/relationships/image" Target="../media/image34.png"/><Relationship Id="rId9" Type="http://schemas.openxmlformats.org/officeDocument/2006/relationships/image" Target="../media/image3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39.png"/><Relationship Id="rId7" Type="http://schemas.openxmlformats.org/officeDocument/2006/relationships/image" Target="../media/image44.png"/><Relationship Id="rId12" Type="http://schemas.openxmlformats.org/officeDocument/2006/relationships/image" Target="../media/image4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5.png"/><Relationship Id="rId4" Type="http://schemas.openxmlformats.org/officeDocument/2006/relationships/image" Target="../media/image4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52.png"/><Relationship Id="rId7" Type="http://schemas.openxmlformats.org/officeDocument/2006/relationships/image" Target="../media/image54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openxmlformats.org/officeDocument/2006/relationships/image" Target="../media/image53.png"/><Relationship Id="rId4" Type="http://schemas.openxmlformats.org/officeDocument/2006/relationships/image" Target="../media/image26.png"/><Relationship Id="rId9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-13871"/>
            <a:ext cx="18285714" cy="102857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629400" y="4127837"/>
            <a:ext cx="5715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6000" b="1" dirty="0">
                <a:solidFill>
                  <a:schemeClr val="bg1"/>
                </a:solidFill>
                <a:latin typeface="Sylfaen" panose="010A0502050306030303" pitchFamily="18" charset="0"/>
              </a:rPr>
              <a:t>მოგესალმებით</a:t>
            </a:r>
            <a:endParaRPr lang="en-US" sz="6000" b="1" kern="1200" dirty="0">
              <a:solidFill>
                <a:schemeClr val="bg1"/>
              </a:solidFill>
              <a:latin typeface="Sylfaen" panose="010A05020503060303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6336">
            <a:off x="466387" y="555462"/>
            <a:ext cx="2368165" cy="2368165"/>
          </a:xfrm>
          <a:prstGeom prst="rect">
            <a:avLst/>
          </a:prstGeom>
        </p:spPr>
      </p:pic>
      <p:sp>
        <p:nvSpPr>
          <p:cNvPr id="11" name="Freeform 3"/>
          <p:cNvSpPr/>
          <p:nvPr/>
        </p:nvSpPr>
        <p:spPr>
          <a:xfrm flipH="1">
            <a:off x="12954000" y="1527555"/>
            <a:ext cx="4241088" cy="6216225"/>
          </a:xfrm>
          <a:custGeom>
            <a:avLst/>
            <a:gdLst/>
            <a:ahLst/>
            <a:cxnLst/>
            <a:rect l="l" t="t" r="r" b="b"/>
            <a:pathLst>
              <a:path w="1689859" h="2476851">
                <a:moveTo>
                  <a:pt x="1689859" y="0"/>
                </a:moveTo>
                <a:lnTo>
                  <a:pt x="0" y="0"/>
                </a:lnTo>
                <a:lnTo>
                  <a:pt x="0" y="2476850"/>
                </a:lnTo>
                <a:lnTo>
                  <a:pt x="1689859" y="2476850"/>
                </a:lnTo>
                <a:lnTo>
                  <a:pt x="1689859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2" name="Freeform 4"/>
          <p:cNvSpPr/>
          <p:nvPr/>
        </p:nvSpPr>
        <p:spPr>
          <a:xfrm>
            <a:off x="4724400" y="5073445"/>
            <a:ext cx="3159542" cy="2052703"/>
          </a:xfrm>
          <a:custGeom>
            <a:avLst/>
            <a:gdLst/>
            <a:ahLst/>
            <a:cxnLst/>
            <a:rect l="l" t="t" r="r" b="b"/>
            <a:pathLst>
              <a:path w="2204284" h="1686217">
                <a:moveTo>
                  <a:pt x="0" y="0"/>
                </a:moveTo>
                <a:lnTo>
                  <a:pt x="2204284" y="0"/>
                </a:lnTo>
                <a:lnTo>
                  <a:pt x="2204284" y="1686218"/>
                </a:lnTo>
                <a:lnTo>
                  <a:pt x="0" y="16862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282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omputer with colorful icons&#10;&#10;Description automatically generated">
            <a:extLst>
              <a:ext uri="{FF2B5EF4-FFF2-40B4-BE49-F238E27FC236}">
                <a16:creationId xmlns:a16="http://schemas.microsoft.com/office/drawing/2014/main" id="{98D0B8FB-5877-1B93-CDF5-7BEC40EF1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6728" y="2365853"/>
            <a:ext cx="5555294" cy="5555294"/>
          </a:xfrm>
          <a:prstGeom prst="rect">
            <a:avLst/>
          </a:prstGeom>
        </p:spPr>
      </p:pic>
      <p:pic>
        <p:nvPicPr>
          <p:cNvPr id="15" name="Picture 14" descr="A calendar and clock with a black background&#10;&#10;Description automatically generated">
            <a:extLst>
              <a:ext uri="{FF2B5EF4-FFF2-40B4-BE49-F238E27FC236}">
                <a16:creationId xmlns:a16="http://schemas.microsoft.com/office/drawing/2014/main" id="{7700C8A4-30DB-E39A-8FB0-27DCA1DCE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980" y="2839169"/>
            <a:ext cx="4608662" cy="460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suit and tie&#10;&#10;Description automatically generated">
            <a:extLst>
              <a:ext uri="{FF2B5EF4-FFF2-40B4-BE49-F238E27FC236}">
                <a16:creationId xmlns:a16="http://schemas.microsoft.com/office/drawing/2014/main" id="{826A747B-E25C-1A10-DD11-3B0C270D1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118" y="2704126"/>
            <a:ext cx="3131744" cy="3131744"/>
          </a:xfrm>
          <a:prstGeom prst="rect">
            <a:avLst/>
          </a:prstGeom>
        </p:spPr>
      </p:pic>
      <p:pic>
        <p:nvPicPr>
          <p:cNvPr id="12" name="Picture 11" descr="A light bulb with rays of light shining through&#10;&#10;Description automatically generated">
            <a:extLst>
              <a:ext uri="{FF2B5EF4-FFF2-40B4-BE49-F238E27FC236}">
                <a16:creationId xmlns:a16="http://schemas.microsoft.com/office/drawing/2014/main" id="{B9FED05F-4C88-A76B-F84E-04E725F44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4964" y="2335994"/>
            <a:ext cx="995739" cy="995739"/>
          </a:xfrm>
          <a:prstGeom prst="rect">
            <a:avLst/>
          </a:prstGeom>
        </p:spPr>
      </p:pic>
      <p:pic>
        <p:nvPicPr>
          <p:cNvPr id="16" name="Picture 15" descr="A computer screen with colorful squares and a diagram&#10;&#10;Description automatically generated">
            <a:extLst>
              <a:ext uri="{FF2B5EF4-FFF2-40B4-BE49-F238E27FC236}">
                <a16:creationId xmlns:a16="http://schemas.microsoft.com/office/drawing/2014/main" id="{9D46CBBF-00BF-CD99-1268-6C039355A1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4241" y="4071650"/>
            <a:ext cx="1058234" cy="1058234"/>
          </a:xfrm>
          <a:prstGeom prst="rect">
            <a:avLst/>
          </a:prstGeom>
        </p:spPr>
      </p:pic>
      <p:pic>
        <p:nvPicPr>
          <p:cNvPr id="18" name="Picture 17" descr="A computer with a screen on&#10;&#10;Description automatically generated">
            <a:extLst>
              <a:ext uri="{FF2B5EF4-FFF2-40B4-BE49-F238E27FC236}">
                <a16:creationId xmlns:a16="http://schemas.microsoft.com/office/drawing/2014/main" id="{03396E1B-8CBF-F851-E28F-06EC2449BA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77484" y="2505778"/>
            <a:ext cx="3131744" cy="3131744"/>
          </a:xfrm>
          <a:prstGeom prst="rect">
            <a:avLst/>
          </a:prstGeom>
        </p:spPr>
      </p:pic>
      <p:pic>
        <p:nvPicPr>
          <p:cNvPr id="7" name="სურათი 6" descr="სურათი შეიცავს ილუსტრაცია,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9CE0B697-F797-D767-2522-0B7FE46345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4439" y="6374423"/>
            <a:ext cx="2468880" cy="24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96296E-6 L -2.29167E-6 0.00023 C 0.003 -0.00416 0.00508 -0.01041 0.00912 -0.01273 C 0.04414 -0.0331 0.05261 -0.03287 0.08581 -0.03634 L 0.16081 -0.04375 L 0.23607 -0.04537 L 0.29128 -0.03819 L 0.34362 -0.02176 L 0.40534 0.01111 L 0.43112 0.0257 " pathEditMode="relative" rAng="0" ptsTypes="AAAAAAA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549" y="-9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22222E-6 L -4.79167E-6 0.00023 C -0.00208 0.00926 -0.00338 0.02037 -0.0052 0.02894 C -0.01484 0.07107 -0.02369 0.06991 -0.03684 0.0875 C -0.05156 0.10741 -0.06497 0.12408 -0.08046 0.13403 C -0.09244 0.14144 -0.10416 0.14954 -0.11588 0.15116 C -0.16354 0.15556 -0.14492 0.15533 -0.17122 0.15533 " pathEditMode="relative" rAng="0" ptsTypes="AAAAA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68" y="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692FC88-DAD7-F5AD-7831-DE5432210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" y="4"/>
            <a:ext cx="18341913" cy="1028699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/>
          </a:p>
        </p:txBody>
      </p:sp>
      <p:pic>
        <p:nvPicPr>
          <p:cNvPr id="10" name="სურათი 9" descr="სურათი შეიცავს ლეპტოპი, კომპიუტერი, შიდა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9355BEF7-5D7F-7672-1A82-95A2E3756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0435" y="2519657"/>
            <a:ext cx="6599277" cy="52872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სურათი 11" descr="სურათი შეიცავს ადამიანი, შიდა, კაცი, ტექსტ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728F4F6F-6169-8269-C454-0AD191EE5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288" y="2519657"/>
            <a:ext cx="7867938" cy="52872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30733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სურათი 2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78D5B18C-E370-4FEC-ADFC-7295FAED1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260803"/>
            <a:ext cx="5765393" cy="5765393"/>
          </a:xfrm>
          <a:prstGeom prst="rect">
            <a:avLst/>
          </a:prstGeom>
        </p:spPr>
      </p:pic>
      <p:sp>
        <p:nvSpPr>
          <p:cNvPr id="5" name="ტექსტური ველი 4">
            <a:extLst>
              <a:ext uri="{FF2B5EF4-FFF2-40B4-BE49-F238E27FC236}">
                <a16:creationId xmlns:a16="http://schemas.microsoft.com/office/drawing/2014/main" id="{33FF2D15-81B3-89BD-B23C-680A3A0D3173}"/>
              </a:ext>
            </a:extLst>
          </p:cNvPr>
          <p:cNvSpPr txBox="1"/>
          <p:nvPr/>
        </p:nvSpPr>
        <p:spPr>
          <a:xfrm>
            <a:off x="9829800" y="1889692"/>
            <a:ext cx="5029200" cy="650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a-GE" sz="5400" dirty="0">
                <a:solidFill>
                  <a:schemeClr val="bg1"/>
                </a:solidFill>
              </a:rPr>
              <a:t>ტექსტები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a-GE" sz="5400" dirty="0">
                <a:solidFill>
                  <a:schemeClr val="bg1"/>
                </a:solidFill>
              </a:rPr>
              <a:t>სურათები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a-GE" sz="5400" dirty="0">
                <a:solidFill>
                  <a:schemeClr val="bg1"/>
                </a:solidFill>
              </a:rPr>
              <a:t>პარაგრაფები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a-GE" sz="5400" dirty="0">
                <a:solidFill>
                  <a:schemeClr val="bg1"/>
                </a:solidFill>
              </a:rPr>
              <a:t>სიები</a:t>
            </a:r>
          </a:p>
        </p:txBody>
      </p:sp>
    </p:spTree>
    <p:extLst>
      <p:ext uri="{BB962C8B-B14F-4D97-AF65-F5344CB8AC3E}">
        <p14:creationId xmlns:p14="http://schemas.microsoft.com/office/powerpoint/2010/main" val="2162583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სურათი 8" descr="სურათი შეიცავს ილუსტრაცია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0069D15F-3A21-8BC3-2EE1-F88086B04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315" y="1338190"/>
            <a:ext cx="3498935" cy="3498935"/>
          </a:xfrm>
          <a:prstGeom prst="rect">
            <a:avLst/>
          </a:prstGeom>
        </p:spPr>
      </p:pic>
      <p:pic>
        <p:nvPicPr>
          <p:cNvPr id="15" name="სურათი 14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0DB28C28-F0EC-DCB0-6E92-FD0390D99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3314" y="5143501"/>
            <a:ext cx="3498935" cy="3498935"/>
          </a:xfrm>
          <a:prstGeom prst="rect">
            <a:avLst/>
          </a:prstGeom>
        </p:spPr>
      </p:pic>
      <p:pic>
        <p:nvPicPr>
          <p:cNvPr id="19" name="სურათი 18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01855C4F-CC87-A4F0-F66C-392EDEE413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85752" y="1338191"/>
            <a:ext cx="3498935" cy="3498935"/>
          </a:xfrm>
          <a:prstGeom prst="rect">
            <a:avLst/>
          </a:prstGeom>
        </p:spPr>
      </p:pic>
      <p:pic>
        <p:nvPicPr>
          <p:cNvPr id="21" name="სურათი 20" descr="სურათი შეიცავს ეკრანის ანაბეჭდი, საათ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B2B35C84-5B03-C5EC-6B5B-CD586623F1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85752" y="5301707"/>
            <a:ext cx="3498935" cy="349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867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692FC88-DAD7-F5AD-7831-DE5432210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" y="4"/>
            <a:ext cx="18341913" cy="1028699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" name="ტექსტური ველი 1">
            <a:extLst>
              <a:ext uri="{FF2B5EF4-FFF2-40B4-BE49-F238E27FC236}">
                <a16:creationId xmlns:a16="http://schemas.microsoft.com/office/drawing/2014/main" id="{95D8B52F-50F6-7C67-0E42-C9416D611DBC}"/>
              </a:ext>
            </a:extLst>
          </p:cNvPr>
          <p:cNvSpPr txBox="1"/>
          <p:nvPr/>
        </p:nvSpPr>
        <p:spPr>
          <a:xfrm>
            <a:off x="5285936" y="1498209"/>
            <a:ext cx="77161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Web Development</a:t>
            </a:r>
            <a:endParaRPr lang="en-GB" sz="6600" dirty="0">
              <a:solidFill>
                <a:schemeClr val="bg1"/>
              </a:solidFill>
            </a:endParaRPr>
          </a:p>
        </p:txBody>
      </p:sp>
      <p:sp>
        <p:nvSpPr>
          <p:cNvPr id="4" name="ტექსტური ველი 3">
            <a:extLst>
              <a:ext uri="{FF2B5EF4-FFF2-40B4-BE49-F238E27FC236}">
                <a16:creationId xmlns:a16="http://schemas.microsoft.com/office/drawing/2014/main" id="{8A74659C-1A9F-6A73-0701-32336F68F548}"/>
              </a:ext>
            </a:extLst>
          </p:cNvPr>
          <p:cNvSpPr txBox="1"/>
          <p:nvPr/>
        </p:nvSpPr>
        <p:spPr>
          <a:xfrm>
            <a:off x="1191077" y="4940058"/>
            <a:ext cx="7413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Front-end development</a:t>
            </a:r>
            <a:endParaRPr lang="en-GB" sz="5400" dirty="0">
              <a:solidFill>
                <a:schemeClr val="bg1"/>
              </a:solidFill>
            </a:endParaRPr>
          </a:p>
        </p:txBody>
      </p:sp>
      <p:sp>
        <p:nvSpPr>
          <p:cNvPr id="5" name="ტექსტური ველი 4">
            <a:extLst>
              <a:ext uri="{FF2B5EF4-FFF2-40B4-BE49-F238E27FC236}">
                <a16:creationId xmlns:a16="http://schemas.microsoft.com/office/drawing/2014/main" id="{D1046F29-F0A3-EF53-5849-B0B22E18E5A5}"/>
              </a:ext>
            </a:extLst>
          </p:cNvPr>
          <p:cNvSpPr txBox="1"/>
          <p:nvPr/>
        </p:nvSpPr>
        <p:spPr>
          <a:xfrm>
            <a:off x="9734846" y="4942356"/>
            <a:ext cx="73620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Back-end development</a:t>
            </a:r>
            <a:endParaRPr lang="en-GB" sz="5400" dirty="0">
              <a:solidFill>
                <a:schemeClr val="bg1"/>
              </a:solidFill>
            </a:endParaRPr>
          </a:p>
        </p:txBody>
      </p:sp>
      <p:sp>
        <p:nvSpPr>
          <p:cNvPr id="6" name="ტექსტური ველი 5">
            <a:extLst>
              <a:ext uri="{FF2B5EF4-FFF2-40B4-BE49-F238E27FC236}">
                <a16:creationId xmlns:a16="http://schemas.microsoft.com/office/drawing/2014/main" id="{A99276D9-EF78-C39D-C521-6A0E6361BEE5}"/>
              </a:ext>
            </a:extLst>
          </p:cNvPr>
          <p:cNvSpPr txBox="1"/>
          <p:nvPr/>
        </p:nvSpPr>
        <p:spPr>
          <a:xfrm>
            <a:off x="5437163" y="6689721"/>
            <a:ext cx="7413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Full-stack development</a:t>
            </a:r>
            <a:endParaRPr lang="en-GB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362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სურათი 2" descr="სურათი შეიცავს ეკრანის ანაბეჭდი, ტექსტი, ეკრან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E213A3E1-246E-4EF0-088D-D8D1A810B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596" y="2082641"/>
            <a:ext cx="6121715" cy="6121715"/>
          </a:xfrm>
          <a:prstGeom prst="rect">
            <a:avLst/>
          </a:prstGeom>
        </p:spPr>
      </p:pic>
      <p:pic>
        <p:nvPicPr>
          <p:cNvPr id="5" name="სურათი 4">
            <a:extLst>
              <a:ext uri="{FF2B5EF4-FFF2-40B4-BE49-F238E27FC236}">
                <a16:creationId xmlns:a16="http://schemas.microsoft.com/office/drawing/2014/main" id="{83E5E471-4855-58DD-3A18-9F219D60B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3469" y="1486359"/>
            <a:ext cx="1573365" cy="1573365"/>
          </a:xfrm>
          <a:prstGeom prst="rect">
            <a:avLst/>
          </a:prstGeom>
        </p:spPr>
      </p:pic>
      <p:pic>
        <p:nvPicPr>
          <p:cNvPr id="16" name="სურათი 15" descr="სურათი შეიცავს ფორთოხალ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6BD7B094-17D5-6A72-E943-0453C33901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3468" y="4356817"/>
            <a:ext cx="1573367" cy="1573367"/>
          </a:xfrm>
          <a:prstGeom prst="rect">
            <a:avLst/>
          </a:prstGeom>
        </p:spPr>
      </p:pic>
      <p:pic>
        <p:nvPicPr>
          <p:cNvPr id="18" name="სურათი 17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F89DC003-ADDC-31BF-0D9C-ABE199B3E1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03466" y="7417671"/>
            <a:ext cx="1573368" cy="157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971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სურათი 2" descr="სურათი შეიცავს კბილანა,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6E78BDE9-F4FC-21BE-0E4E-4F8C1F76D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321" y="2863883"/>
            <a:ext cx="4559234" cy="4559234"/>
          </a:xfrm>
          <a:prstGeom prst="rect">
            <a:avLst/>
          </a:prstGeom>
        </p:spPr>
      </p:pic>
      <p:pic>
        <p:nvPicPr>
          <p:cNvPr id="7" name="სურათი 6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7BFEE275-A00E-A398-97C6-9AE9F524B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3051" y="2039342"/>
            <a:ext cx="1427867" cy="1427867"/>
          </a:xfrm>
          <a:prstGeom prst="rect">
            <a:avLst/>
          </a:prstGeom>
        </p:spPr>
      </p:pic>
      <p:pic>
        <p:nvPicPr>
          <p:cNvPr id="10" name="სურათი 9" descr="სურათი შეიცავს ილუსტრაცია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D3C9B98D-4D6D-8E1D-93EF-B6CD0FA7C7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48693" y="2039342"/>
            <a:ext cx="1427868" cy="1427868"/>
          </a:xfrm>
          <a:prstGeom prst="rect">
            <a:avLst/>
          </a:prstGeom>
        </p:spPr>
      </p:pic>
      <p:pic>
        <p:nvPicPr>
          <p:cNvPr id="12" name="სურათი 11">
            <a:extLst>
              <a:ext uri="{FF2B5EF4-FFF2-40B4-BE49-F238E27FC236}">
                <a16:creationId xmlns:a16="http://schemas.microsoft.com/office/drawing/2014/main" id="{9F9DE233-3B3C-7EF8-A941-3490A2C7E8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13417" y="4808110"/>
            <a:ext cx="1427867" cy="1427867"/>
          </a:xfrm>
          <a:prstGeom prst="rect">
            <a:avLst/>
          </a:prstGeom>
        </p:spPr>
      </p:pic>
      <p:pic>
        <p:nvPicPr>
          <p:cNvPr id="20" name="სურათი 19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3B69E15A-34A2-A13A-626D-415D5D364B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9305" y="4107011"/>
            <a:ext cx="5290637" cy="2768766"/>
          </a:xfrm>
          <a:prstGeom prst="rect">
            <a:avLst/>
          </a:prstGeom>
        </p:spPr>
      </p:pic>
      <p:pic>
        <p:nvPicPr>
          <p:cNvPr id="25" name="სურათი 24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A6E238AA-9699-8410-64B4-9B6C2C8E02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07376" y="6875777"/>
            <a:ext cx="1654928" cy="165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07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692FC88-DAD7-F5AD-7831-DE5432210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" y="4"/>
            <a:ext cx="18341913" cy="1028699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/>
          </a:p>
        </p:txBody>
      </p:sp>
      <p:pic>
        <p:nvPicPr>
          <p:cNvPr id="12" name="სურათი 11">
            <a:extLst>
              <a:ext uri="{FF2B5EF4-FFF2-40B4-BE49-F238E27FC236}">
                <a16:creationId xmlns:a16="http://schemas.microsoft.com/office/drawing/2014/main" id="{503C8058-C89E-1316-AB05-F710162FD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221" y="6990446"/>
            <a:ext cx="1635371" cy="1635371"/>
          </a:xfrm>
          <a:prstGeom prst="rect">
            <a:avLst/>
          </a:prstGeom>
        </p:spPr>
      </p:pic>
      <p:pic>
        <p:nvPicPr>
          <p:cNvPr id="14" name="სურათი 13">
            <a:extLst>
              <a:ext uri="{FF2B5EF4-FFF2-40B4-BE49-F238E27FC236}">
                <a16:creationId xmlns:a16="http://schemas.microsoft.com/office/drawing/2014/main" id="{202D9BC6-2F1E-DB23-C09A-CC2A57DF5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116" y="729739"/>
            <a:ext cx="1635371" cy="1635371"/>
          </a:xfrm>
          <a:prstGeom prst="rect">
            <a:avLst/>
          </a:prstGeom>
        </p:spPr>
      </p:pic>
      <p:pic>
        <p:nvPicPr>
          <p:cNvPr id="16" name="სურათი 15">
            <a:extLst>
              <a:ext uri="{FF2B5EF4-FFF2-40B4-BE49-F238E27FC236}">
                <a16:creationId xmlns:a16="http://schemas.microsoft.com/office/drawing/2014/main" id="{734D8CC1-303C-7EB1-FBA6-33053D966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3174" y="7897191"/>
            <a:ext cx="1635372" cy="1635372"/>
          </a:xfrm>
          <a:prstGeom prst="rect">
            <a:avLst/>
          </a:prstGeom>
        </p:spPr>
      </p:pic>
      <p:pic>
        <p:nvPicPr>
          <p:cNvPr id="18" name="სურათი 17" descr="სურათი შეიცავს ილუსტრაცია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4FD1A90C-D2A7-7DDC-2D1B-EFC37D11CE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1" y="2655281"/>
            <a:ext cx="1635374" cy="1635374"/>
          </a:xfrm>
          <a:prstGeom prst="rect">
            <a:avLst/>
          </a:prstGeom>
        </p:spPr>
      </p:pic>
      <p:pic>
        <p:nvPicPr>
          <p:cNvPr id="20" name="სურათი 19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4FB2550F-847D-7C93-719B-8547848BD3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7862" y="6411724"/>
            <a:ext cx="1635374" cy="1635374"/>
          </a:xfrm>
          <a:prstGeom prst="rect">
            <a:avLst/>
          </a:prstGeom>
        </p:spPr>
      </p:pic>
      <p:pic>
        <p:nvPicPr>
          <p:cNvPr id="22" name="სურათი 21">
            <a:extLst>
              <a:ext uri="{FF2B5EF4-FFF2-40B4-BE49-F238E27FC236}">
                <a16:creationId xmlns:a16="http://schemas.microsoft.com/office/drawing/2014/main" id="{DB0F6A7D-27F2-E215-BF90-0650EB193E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634529" y="1709686"/>
            <a:ext cx="1635374" cy="1635374"/>
          </a:xfrm>
          <a:prstGeom prst="rect">
            <a:avLst/>
          </a:prstGeom>
        </p:spPr>
      </p:pic>
      <p:pic>
        <p:nvPicPr>
          <p:cNvPr id="24" name="სურათი 23" descr="სურათი შეიცავს კბილანა,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F17B53C2-0AF8-B7CD-C211-700965DFF1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32076" y="4139774"/>
            <a:ext cx="4887455" cy="4887455"/>
          </a:xfrm>
          <a:prstGeom prst="rect">
            <a:avLst/>
          </a:prstGeom>
        </p:spPr>
      </p:pic>
      <p:pic>
        <p:nvPicPr>
          <p:cNvPr id="26" name="სურათი 25" descr="სურათი შეიცავს ეკრანის ანაბეჭდი, ტექსტი, ეკრან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id="{1645BBED-A3A4-BB49-95A6-C8C682E148B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42127" y="534210"/>
            <a:ext cx="5877513" cy="587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258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25"/>
          <p:cNvGrpSpPr/>
          <p:nvPr/>
        </p:nvGrpSpPr>
        <p:grpSpPr>
          <a:xfrm>
            <a:off x="13311394" y="1469735"/>
            <a:ext cx="3265250" cy="922037"/>
            <a:chOff x="-2385729" y="3580104"/>
            <a:chExt cx="1632625" cy="461018"/>
          </a:xfrm>
        </p:grpSpPr>
        <p:sp>
          <p:nvSpPr>
            <p:cNvPr id="325" name="Google Shape;325;p25"/>
            <p:cNvSpPr/>
            <p:nvPr/>
          </p:nvSpPr>
          <p:spPr>
            <a:xfrm rot="5400000">
              <a:off x="-1215900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25"/>
            <p:cNvSpPr/>
            <p:nvPr/>
          </p:nvSpPr>
          <p:spPr>
            <a:xfrm rot="5400000">
              <a:off x="-1799925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25"/>
            <p:cNvSpPr/>
            <p:nvPr/>
          </p:nvSpPr>
          <p:spPr>
            <a:xfrm rot="5400000">
              <a:off x="-2383950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8" name="Google Shape;328;p25"/>
          <p:cNvGrpSpPr/>
          <p:nvPr/>
        </p:nvGrpSpPr>
        <p:grpSpPr>
          <a:xfrm rot="10800000">
            <a:off x="1426452" y="6109475"/>
            <a:ext cx="1265280" cy="2507003"/>
            <a:chOff x="-3572487" y="2483988"/>
            <a:chExt cx="1284288" cy="2544663"/>
          </a:xfrm>
        </p:grpSpPr>
        <p:sp>
          <p:nvSpPr>
            <p:cNvPr id="329" name="Google Shape;329;p25"/>
            <p:cNvSpPr/>
            <p:nvPr/>
          </p:nvSpPr>
          <p:spPr>
            <a:xfrm>
              <a:off x="-3572487" y="24839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25"/>
            <p:cNvSpPr/>
            <p:nvPr/>
          </p:nvSpPr>
          <p:spPr>
            <a:xfrm>
              <a:off x="-3572487" y="33332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25"/>
            <p:cNvSpPr/>
            <p:nvPr/>
          </p:nvSpPr>
          <p:spPr>
            <a:xfrm>
              <a:off x="-3572487" y="417933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Google Shape;705;p45">
            <a:extLst>
              <a:ext uri="{FF2B5EF4-FFF2-40B4-BE49-F238E27FC236}">
                <a16:creationId xmlns:a16="http://schemas.microsoft.com/office/drawing/2014/main" id="{19AEAAA2-0988-7FD7-98BF-37DE54F4EBD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6976" r="33691"/>
          <a:stretch/>
        </p:blipFill>
        <p:spPr>
          <a:xfrm rot="5400000">
            <a:off x="1416725" y="-1416723"/>
            <a:ext cx="1354359" cy="4187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705;p45">
            <a:extLst>
              <a:ext uri="{FF2B5EF4-FFF2-40B4-BE49-F238E27FC236}">
                <a16:creationId xmlns:a16="http://schemas.microsoft.com/office/drawing/2014/main" id="{5C495C3D-AC18-19FC-D2FC-7EA05914918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6976" r="33691"/>
          <a:stretch/>
        </p:blipFill>
        <p:spPr>
          <a:xfrm rot="16200000">
            <a:off x="15516918" y="7515916"/>
            <a:ext cx="1354359" cy="4187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6860" cy="102863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171700"/>
            <a:ext cx="5334000" cy="5334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4991100"/>
            <a:ext cx="6664544" cy="37528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3746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A7BE17-8A63-7B4D-BCFF-A0F19178F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273" y="2586796"/>
            <a:ext cx="8181454" cy="51134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 txBox="1">
            <a:spLocks noGrp="1"/>
          </p:cNvSpPr>
          <p:nvPr>
            <p:ph type="title"/>
          </p:nvPr>
        </p:nvSpPr>
        <p:spPr>
          <a:xfrm>
            <a:off x="1497404" y="1918456"/>
            <a:ext cx="8808000" cy="11454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b" anchorCtr="0">
            <a:noAutofit/>
          </a:bodyPr>
          <a:lstStyle/>
          <a:p>
            <a:pPr algn="l"/>
            <a:r>
              <a:rPr lang="ka-GE" sz="5600" b="1" dirty="0"/>
              <a:t>თამაშის ძრავების როლი</a:t>
            </a:r>
            <a:endParaRPr sz="5600" b="1" dirty="0"/>
          </a:p>
        </p:txBody>
      </p:sp>
      <p:pic>
        <p:nvPicPr>
          <p:cNvPr id="372" name="Google Shape;372;p2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6512" b="6830"/>
          <a:stretch/>
        </p:blipFill>
        <p:spPr>
          <a:xfrm>
            <a:off x="10677950" y="1345500"/>
            <a:ext cx="5574000" cy="7596000"/>
          </a:xfrm>
          <a:prstGeom prst="snip2DiagRect">
            <a:avLst>
              <a:gd name="adj1" fmla="val 0"/>
              <a:gd name="adj2" fmla="val 16667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47C17D-D020-A293-4043-7F1CFAF05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6051" y="2702651"/>
            <a:ext cx="5946550" cy="33449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C56B65-83FE-2EC3-5435-4EB3CD3C04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6050" y="4956888"/>
            <a:ext cx="7269324" cy="48462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2A5D23-886A-5881-BB5E-A9EE3EC89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648733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29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t="294" b="294"/>
          <a:stretch/>
        </p:blipFill>
        <p:spPr>
          <a:xfrm>
            <a:off x="1731250" y="1079000"/>
            <a:ext cx="5521200" cy="8128800"/>
          </a:xfrm>
          <a:prstGeom prst="snip2DiagRect">
            <a:avLst>
              <a:gd name="adj1" fmla="val 0"/>
              <a:gd name="adj2" fmla="val 16667"/>
            </a:avLst>
          </a:prstGeom>
        </p:spPr>
      </p:pic>
      <p:sp>
        <p:nvSpPr>
          <p:cNvPr id="379" name="Google Shape;379;p29"/>
          <p:cNvSpPr txBox="1">
            <a:spLocks noGrp="1"/>
          </p:cNvSpPr>
          <p:nvPr>
            <p:ph type="title"/>
          </p:nvPr>
        </p:nvSpPr>
        <p:spPr>
          <a:xfrm>
            <a:off x="8483640" y="2807284"/>
            <a:ext cx="7917600" cy="16836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Autofit/>
          </a:bodyPr>
          <a:lstStyle/>
          <a:p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თამაშის</a:t>
            </a:r>
            <a:r>
              <a:rPr lang="en-US" sz="6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ძრავების</a:t>
            </a:r>
            <a:r>
              <a:rPr lang="en-US" sz="6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გამოყენება</a:t>
            </a:r>
            <a:r>
              <a:rPr lang="en-US" sz="6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დღევანდელ</a:t>
            </a:r>
            <a:r>
              <a:rPr lang="en-US" sz="6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ფილმებში</a:t>
            </a:r>
            <a:endParaRPr sz="13200" b="1" i="1" dirty="0"/>
          </a:p>
        </p:txBody>
      </p:sp>
      <p:grpSp>
        <p:nvGrpSpPr>
          <p:cNvPr id="381" name="Google Shape;381;p29"/>
          <p:cNvGrpSpPr/>
          <p:nvPr/>
        </p:nvGrpSpPr>
        <p:grpSpPr>
          <a:xfrm>
            <a:off x="7675542" y="8285984"/>
            <a:ext cx="2097200" cy="922036"/>
            <a:chOff x="-2385729" y="3580104"/>
            <a:chExt cx="1048600" cy="461018"/>
          </a:xfrm>
        </p:grpSpPr>
        <p:sp>
          <p:nvSpPr>
            <p:cNvPr id="382" name="Google Shape;382;p29"/>
            <p:cNvSpPr/>
            <p:nvPr/>
          </p:nvSpPr>
          <p:spPr>
            <a:xfrm rot="5400000">
              <a:off x="-1799925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9"/>
            <p:cNvSpPr/>
            <p:nvPr/>
          </p:nvSpPr>
          <p:spPr>
            <a:xfrm rot="5400000">
              <a:off x="-2383950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4" name="Google Shape;384;p29"/>
          <p:cNvGrpSpPr/>
          <p:nvPr/>
        </p:nvGrpSpPr>
        <p:grpSpPr>
          <a:xfrm rot="5400000">
            <a:off x="15099116" y="874889"/>
            <a:ext cx="1265280" cy="1673474"/>
            <a:chOff x="-3572487" y="2483988"/>
            <a:chExt cx="1284288" cy="1698613"/>
          </a:xfrm>
        </p:grpSpPr>
        <p:sp>
          <p:nvSpPr>
            <p:cNvPr id="385" name="Google Shape;385;p29"/>
            <p:cNvSpPr/>
            <p:nvPr/>
          </p:nvSpPr>
          <p:spPr>
            <a:xfrm>
              <a:off x="-3572487" y="24839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-3572487" y="33332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ow to Make a Video Game: The 8 stages of game development">
            <a:extLst>
              <a:ext uri="{FF2B5EF4-FFF2-40B4-BE49-F238E27FC236}">
                <a16:creationId xmlns:a16="http://schemas.microsoft.com/office/drawing/2014/main" id="{A254F684-3A14-1B5E-15B3-E8AB10594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575" y="1"/>
            <a:ext cx="18365150" cy="1180478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6342969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38"/>
          <p:cNvPicPr preferRelativeResize="0"/>
          <p:nvPr/>
        </p:nvPicPr>
        <p:blipFill rotWithShape="1">
          <a:blip r:embed="rId3">
            <a:alphaModFix/>
          </a:blip>
          <a:srcRect t="14442" r="20817" b="34988"/>
          <a:stretch/>
        </p:blipFill>
        <p:spPr>
          <a:xfrm rot="5400000" flipH="1">
            <a:off x="14961575" y="6960574"/>
            <a:ext cx="1450750" cy="52021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38"/>
          <p:cNvSpPr/>
          <p:nvPr/>
        </p:nvSpPr>
        <p:spPr>
          <a:xfrm>
            <a:off x="5871676" y="2730538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07" name="Google Shape;507;p38"/>
          <p:cNvSpPr/>
          <p:nvPr/>
        </p:nvSpPr>
        <p:spPr>
          <a:xfrm>
            <a:off x="3371072" y="4980464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08" name="Google Shape;508;p38"/>
          <p:cNvSpPr/>
          <p:nvPr/>
        </p:nvSpPr>
        <p:spPr>
          <a:xfrm>
            <a:off x="5871676" y="7280738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09" name="Google Shape;509;p38"/>
          <p:cNvSpPr/>
          <p:nvPr/>
        </p:nvSpPr>
        <p:spPr>
          <a:xfrm>
            <a:off x="11473626" y="2730538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10" name="Google Shape;510;p38"/>
          <p:cNvSpPr/>
          <p:nvPr/>
        </p:nvSpPr>
        <p:spPr>
          <a:xfrm>
            <a:off x="13966616" y="4863476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11" name="Google Shape;511;p38"/>
          <p:cNvSpPr/>
          <p:nvPr/>
        </p:nvSpPr>
        <p:spPr>
          <a:xfrm>
            <a:off x="11473626" y="7280738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grpSp>
        <p:nvGrpSpPr>
          <p:cNvPr id="518" name="Google Shape;518;p38"/>
          <p:cNvGrpSpPr/>
          <p:nvPr/>
        </p:nvGrpSpPr>
        <p:grpSpPr>
          <a:xfrm>
            <a:off x="5988206" y="2862605"/>
            <a:ext cx="709556" cy="678542"/>
            <a:chOff x="5045500" y="842250"/>
            <a:chExt cx="503875" cy="481850"/>
          </a:xfrm>
        </p:grpSpPr>
        <p:sp>
          <p:nvSpPr>
            <p:cNvPr id="519" name="Google Shape;519;p3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21" name="Google Shape;521;p38"/>
          <p:cNvGrpSpPr/>
          <p:nvPr/>
        </p:nvGrpSpPr>
        <p:grpSpPr>
          <a:xfrm>
            <a:off x="3508631" y="5164931"/>
            <a:ext cx="673930" cy="573666"/>
            <a:chOff x="5645200" y="879425"/>
            <a:chExt cx="478575" cy="407375"/>
          </a:xfrm>
        </p:grpSpPr>
        <p:sp>
          <p:nvSpPr>
            <p:cNvPr id="522" name="Google Shape;522;p38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28" name="Google Shape;528;p38"/>
          <p:cNvGrpSpPr/>
          <p:nvPr/>
        </p:nvGrpSpPr>
        <p:grpSpPr>
          <a:xfrm>
            <a:off x="6006055" y="7412749"/>
            <a:ext cx="678506" cy="678506"/>
            <a:chOff x="1492675" y="4992125"/>
            <a:chExt cx="481825" cy="481825"/>
          </a:xfrm>
        </p:grpSpPr>
        <p:sp>
          <p:nvSpPr>
            <p:cNvPr id="529" name="Google Shape;529;p38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31" name="Google Shape;531;p38"/>
          <p:cNvGrpSpPr/>
          <p:nvPr/>
        </p:nvGrpSpPr>
        <p:grpSpPr>
          <a:xfrm>
            <a:off x="11605699" y="2862619"/>
            <a:ext cx="678506" cy="678506"/>
            <a:chOff x="1492675" y="2027925"/>
            <a:chExt cx="481825" cy="481825"/>
          </a:xfrm>
        </p:grpSpPr>
        <p:sp>
          <p:nvSpPr>
            <p:cNvPr id="532" name="Google Shape;532;p38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37" name="Google Shape;537;p38"/>
          <p:cNvGrpSpPr/>
          <p:nvPr/>
        </p:nvGrpSpPr>
        <p:grpSpPr>
          <a:xfrm>
            <a:off x="14273827" y="4987797"/>
            <a:ext cx="318078" cy="678506"/>
            <a:chOff x="4584850" y="4399275"/>
            <a:chExt cx="225875" cy="481825"/>
          </a:xfrm>
        </p:grpSpPr>
        <p:sp>
          <p:nvSpPr>
            <p:cNvPr id="538" name="Google Shape;538;p38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40" name="Google Shape;540;p38"/>
          <p:cNvGrpSpPr/>
          <p:nvPr/>
        </p:nvGrpSpPr>
        <p:grpSpPr>
          <a:xfrm>
            <a:off x="11603053" y="7412779"/>
            <a:ext cx="681146" cy="678542"/>
            <a:chOff x="2085450" y="842250"/>
            <a:chExt cx="483700" cy="481850"/>
          </a:xfrm>
        </p:grpSpPr>
        <p:sp>
          <p:nvSpPr>
            <p:cNvPr id="541" name="Google Shape;541;p38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44" name="Google Shape;544;p38"/>
          <p:cNvGrpSpPr/>
          <p:nvPr/>
        </p:nvGrpSpPr>
        <p:grpSpPr>
          <a:xfrm>
            <a:off x="7592154" y="2714204"/>
            <a:ext cx="3103308" cy="6299176"/>
            <a:chOff x="5186401" y="494525"/>
            <a:chExt cx="1834973" cy="3724678"/>
          </a:xfrm>
        </p:grpSpPr>
        <p:sp>
          <p:nvSpPr>
            <p:cNvPr id="545" name="Google Shape;545;p38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</p:grpSp>
      <p:pic>
        <p:nvPicPr>
          <p:cNvPr id="547" name="Google Shape;547;p38"/>
          <p:cNvPicPr preferRelativeResize="0"/>
          <p:nvPr/>
        </p:nvPicPr>
        <p:blipFill rotWithShape="1">
          <a:blip r:embed="rId4">
            <a:alphaModFix/>
          </a:blip>
          <a:srcRect l="3419" r="3410"/>
          <a:stretch/>
        </p:blipFill>
        <p:spPr>
          <a:xfrm>
            <a:off x="7736399" y="3022942"/>
            <a:ext cx="2815230" cy="53718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8" name="Google Shape;548;p38"/>
          <p:cNvGrpSpPr/>
          <p:nvPr/>
        </p:nvGrpSpPr>
        <p:grpSpPr>
          <a:xfrm>
            <a:off x="16632100" y="0"/>
            <a:ext cx="1655900" cy="4886348"/>
            <a:chOff x="8316050" y="0"/>
            <a:chExt cx="827950" cy="2443174"/>
          </a:xfrm>
        </p:grpSpPr>
        <p:pic>
          <p:nvPicPr>
            <p:cNvPr id="549" name="Google Shape;549;p38"/>
            <p:cNvPicPr preferRelativeResize="0"/>
            <p:nvPr/>
          </p:nvPicPr>
          <p:blipFill rotWithShape="1">
            <a:blip r:embed="rId3">
              <a:alphaModFix/>
            </a:blip>
            <a:srcRect b="35228"/>
            <a:stretch/>
          </p:blipFill>
          <p:spPr>
            <a:xfrm flipH="1">
              <a:off x="8472149" y="0"/>
              <a:ext cx="671800" cy="2443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0" name="Google Shape;550;p38"/>
            <p:cNvPicPr preferRelativeResize="0"/>
            <p:nvPr/>
          </p:nvPicPr>
          <p:blipFill rotWithShape="1">
            <a:blip r:embed="rId5">
              <a:alphaModFix/>
            </a:blip>
            <a:srcRect r="59527" b="39098"/>
            <a:stretch/>
          </p:blipFill>
          <p:spPr>
            <a:xfrm flipH="1">
              <a:off x="8316050" y="0"/>
              <a:ext cx="827950" cy="11738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51" name="Google Shape;551;p38"/>
          <p:cNvPicPr preferRelativeResize="0"/>
          <p:nvPr/>
        </p:nvPicPr>
        <p:blipFill rotWithShape="1">
          <a:blip r:embed="rId6">
            <a:alphaModFix/>
          </a:blip>
          <a:srcRect l="48979" b="16135"/>
          <a:stretch/>
        </p:blipFill>
        <p:spPr>
          <a:xfrm flipH="1">
            <a:off x="0" y="0"/>
            <a:ext cx="1655900" cy="25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705;p45">
            <a:extLst>
              <a:ext uri="{FF2B5EF4-FFF2-40B4-BE49-F238E27FC236}">
                <a16:creationId xmlns:a16="http://schemas.microsoft.com/office/drawing/2014/main" id="{F70BDB7D-F009-51A2-A92F-2CBD958255D3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t="6976" r="33691"/>
          <a:stretch/>
        </p:blipFill>
        <p:spPr>
          <a:xfrm rot="5400000">
            <a:off x="8369654" y="-1906839"/>
            <a:ext cx="1805812" cy="5583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705;p45">
            <a:extLst>
              <a:ext uri="{FF2B5EF4-FFF2-40B4-BE49-F238E27FC236}">
                <a16:creationId xmlns:a16="http://schemas.microsoft.com/office/drawing/2014/main" id="{5B5E97B6-3B4C-2B3F-E0A0-7FA062A2B5A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t="6976" r="33691"/>
          <a:stretch/>
        </p:blipFill>
        <p:spPr>
          <a:xfrm rot="16200000" flipV="1">
            <a:off x="1909127" y="6572060"/>
            <a:ext cx="1805812" cy="5624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1" y="0"/>
            <a:ext cx="18439257" cy="10372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111" y="467122"/>
            <a:ext cx="10310123" cy="91138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915" y="6317415"/>
            <a:ext cx="4038600" cy="36165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48" y="6655302"/>
            <a:ext cx="3631698" cy="36316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762" y="-73183"/>
            <a:ext cx="3322671" cy="33226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4076" y="137723"/>
            <a:ext cx="3547021" cy="29797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303" y="2821188"/>
            <a:ext cx="4405738" cy="440573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62000" y="4436583"/>
            <a:ext cx="36711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8000" kern="1200" dirty="0">
                <a:solidFill>
                  <a:schemeClr val="bg1"/>
                </a:solidFill>
                <a:latin typeface="Sylfaen" panose="010A0502050306030303" pitchFamily="18" charset="0"/>
              </a:rPr>
              <a:t>50</a:t>
            </a:r>
            <a:r>
              <a:rPr lang="ka-GE" sz="8000" kern="1200" dirty="0">
                <a:solidFill>
                  <a:schemeClr val="tx1"/>
                </a:solidFill>
                <a:latin typeface="Sylfaen" panose="010A0502050306030303" pitchFamily="18" charset="0"/>
              </a:rPr>
              <a:t> </a:t>
            </a:r>
            <a:r>
              <a:rPr lang="ka-GE" sz="8000" kern="1200" dirty="0">
                <a:solidFill>
                  <a:schemeClr val="bg1"/>
                </a:solidFill>
                <a:latin typeface="Sylfaen" panose="010A0502050306030303" pitchFamily="18" charset="0"/>
              </a:rPr>
              <a:t>მილ</a:t>
            </a:r>
            <a:endParaRPr lang="en-US" sz="8000" kern="1200" dirty="0">
              <a:solidFill>
                <a:schemeClr val="bg1"/>
              </a:solidFill>
              <a:latin typeface="Sylfaen" panose="010A05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0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372600" y="409882"/>
            <a:ext cx="8509101" cy="9311388"/>
          </a:xfrm>
          <a:custGeom>
            <a:avLst/>
            <a:gdLst/>
            <a:ahLst/>
            <a:cxnLst/>
            <a:rect l="l" t="t" r="r" b="b"/>
            <a:pathLst>
              <a:path w="8509101" h="9311388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-1830357" y="-902150"/>
            <a:ext cx="6173053" cy="2601942"/>
          </a:xfrm>
          <a:custGeom>
            <a:avLst/>
            <a:gdLst/>
            <a:ahLst/>
            <a:cxnLst/>
            <a:rect l="l" t="t" r="r" b="b"/>
            <a:pathLst>
              <a:path w="6173053" h="2601942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3091052">
            <a:off x="-1684467" y="5508041"/>
            <a:ext cx="6638823" cy="5976180"/>
          </a:xfrm>
          <a:custGeom>
            <a:avLst/>
            <a:gdLst/>
            <a:ahLst/>
            <a:cxnLst/>
            <a:rect l="l" t="t" r="r" b="b"/>
            <a:pathLst>
              <a:path w="6638823" h="5976180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228600" y="6057900"/>
            <a:ext cx="9906835" cy="2475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6889"/>
              </a:lnSpc>
              <a:spcBef>
                <a:spcPct val="0"/>
              </a:spcBef>
            </a:pPr>
            <a:r>
              <a:rPr lang="ka-GE" sz="23458" dirty="0">
                <a:solidFill>
                  <a:srgbClr val="6866E1"/>
                </a:solidFill>
                <a:latin typeface="Sylfaen" panose="010A0502050306030303" pitchFamily="18" charset="0"/>
              </a:rPr>
              <a:t>მიზანი</a:t>
            </a:r>
            <a:endParaRPr lang="en-US" sz="23458" dirty="0">
              <a:solidFill>
                <a:srgbClr val="6866E1"/>
              </a:solidFill>
              <a:latin typeface="Sylfaen" panose="010A0502050306030303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-1883143" y="4850390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5400000">
            <a:off x="2519685" y="4975127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-5400000">
            <a:off x="6922511" y="4850389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>
            <a:off x="15740066" y="-360334"/>
            <a:ext cx="4817598" cy="4184142"/>
          </a:xfrm>
          <a:custGeom>
            <a:avLst/>
            <a:gdLst/>
            <a:ahLst/>
            <a:cxnLst/>
            <a:rect l="l" t="t" r="r" b="b"/>
            <a:pathLst>
              <a:path w="4817598" h="4184142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>
            <a:off x="-1914841" y="-1784862"/>
            <a:ext cx="5101092" cy="4365182"/>
          </a:xfrm>
          <a:custGeom>
            <a:avLst/>
            <a:gdLst/>
            <a:ahLst/>
            <a:cxnLst/>
            <a:rect l="l" t="t" r="r" b="b"/>
            <a:pathLst>
              <a:path w="5101092" h="436518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Freeform 7"/>
          <p:cNvSpPr/>
          <p:nvPr/>
        </p:nvSpPr>
        <p:spPr>
          <a:xfrm>
            <a:off x="15601849" y="7100342"/>
            <a:ext cx="11495135" cy="4845199"/>
          </a:xfrm>
          <a:custGeom>
            <a:avLst/>
            <a:gdLst/>
            <a:ahLst/>
            <a:cxnLst/>
            <a:rect l="l" t="t" r="r" b="b"/>
            <a:pathLst>
              <a:path w="11495135" h="4845199">
                <a:moveTo>
                  <a:pt x="0" y="0"/>
                </a:moveTo>
                <a:lnTo>
                  <a:pt x="11495135" y="0"/>
                </a:lnTo>
                <a:lnTo>
                  <a:pt x="11495135" y="4845199"/>
                </a:lnTo>
                <a:lnTo>
                  <a:pt x="0" y="48451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Freeform 9"/>
          <p:cNvSpPr/>
          <p:nvPr/>
        </p:nvSpPr>
        <p:spPr>
          <a:xfrm>
            <a:off x="10654330" y="2914889"/>
            <a:ext cx="1461470" cy="1849961"/>
          </a:xfrm>
          <a:custGeom>
            <a:avLst/>
            <a:gdLst/>
            <a:ahLst/>
            <a:cxnLst/>
            <a:rect l="l" t="t" r="r" b="b"/>
            <a:pathLst>
              <a:path w="1461470" h="1849961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0" name="Freeform 10"/>
          <p:cNvSpPr/>
          <p:nvPr/>
        </p:nvSpPr>
        <p:spPr>
          <a:xfrm>
            <a:off x="6201540" y="3069480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>
          <a:xfrm>
            <a:off x="1882887" y="3082999"/>
            <a:ext cx="1222079" cy="1695370"/>
          </a:xfrm>
          <a:custGeom>
            <a:avLst/>
            <a:gdLst/>
            <a:ahLst/>
            <a:cxnLst/>
            <a:rect l="l" t="t" r="r" b="b"/>
            <a:pathLst>
              <a:path w="1222079" h="1695370">
                <a:moveTo>
                  <a:pt x="0" y="0"/>
                </a:moveTo>
                <a:lnTo>
                  <a:pt x="1222079" y="0"/>
                </a:lnTo>
                <a:lnTo>
                  <a:pt x="1222079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2" name="TextBox 12"/>
          <p:cNvSpPr txBox="1"/>
          <p:nvPr/>
        </p:nvSpPr>
        <p:spPr>
          <a:xfrm>
            <a:off x="5642986" y="1495425"/>
            <a:ext cx="7678893" cy="1117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90"/>
              </a:lnSpc>
              <a:spcBef>
                <a:spcPct val="0"/>
              </a:spcBef>
            </a:pPr>
            <a:r>
              <a:rPr lang="en-US" sz="10403">
                <a:solidFill>
                  <a:srgbClr val="6866E1"/>
                </a:solidFill>
                <a:latin typeface="Computer Says No"/>
              </a:rPr>
              <a:t>PROJECT OBJECTIVES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1897" y="4973473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ka-GE" sz="4000" dirty="0">
                <a:solidFill>
                  <a:srgbClr val="BF78FE"/>
                </a:solidFill>
                <a:latin typeface="Sylfaen" panose="010A0502050306030303" pitchFamily="18" charset="0"/>
              </a:rPr>
              <a:t>შესავალი</a:t>
            </a:r>
            <a:endParaRPr lang="en-US" sz="4000" dirty="0">
              <a:solidFill>
                <a:srgbClr val="BF78FE"/>
              </a:solidFill>
              <a:latin typeface="Sylfaen" panose="010A0502050306030303" pitchFamily="18" charset="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036290" y="5801924"/>
            <a:ext cx="3037045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r>
              <a:rPr lang="ka-GE" sz="2800" dirty="0">
                <a:solidFill>
                  <a:srgbClr val="FFFFFF"/>
                </a:solidFill>
                <a:latin typeface="Poppins Light"/>
              </a:rPr>
              <a:t>ჰარდვეარი</a:t>
            </a: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endParaRPr lang="ka-GE" sz="2800" dirty="0">
              <a:solidFill>
                <a:srgbClr val="FFFFFF"/>
              </a:solidFill>
              <a:latin typeface="Poppins Light"/>
            </a:endParaRP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r>
              <a:rPr lang="ka-GE" sz="2800" dirty="0">
                <a:solidFill>
                  <a:srgbClr val="FFFFFF"/>
                </a:solidFill>
                <a:latin typeface="Poppins Light"/>
              </a:rPr>
              <a:t>სოფტვეარი</a:t>
            </a: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endParaRPr lang="ka-GE" sz="2800" dirty="0">
              <a:solidFill>
                <a:srgbClr val="FFFFFF"/>
              </a:solidFill>
              <a:latin typeface="Poppins Light"/>
            </a:endParaRP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r>
              <a:rPr lang="ka-GE" sz="2800" dirty="0">
                <a:solidFill>
                  <a:srgbClr val="FFFFFF"/>
                </a:solidFill>
                <a:latin typeface="Poppins Light"/>
              </a:rPr>
              <a:t>კომპილაცია</a:t>
            </a:r>
            <a:endParaRPr lang="en-US" sz="2800" dirty="0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544533" y="5045932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ka-GE" sz="3600" dirty="0">
                <a:solidFill>
                  <a:srgbClr val="BF78FE"/>
                </a:solidFill>
                <a:latin typeface="Computer Says No"/>
              </a:rPr>
              <a:t>ვებ-დევ</a:t>
            </a:r>
            <a:endParaRPr lang="en-US" sz="3600" dirty="0">
              <a:solidFill>
                <a:srgbClr val="BF78FE"/>
              </a:solidFill>
              <a:latin typeface="Computer Says No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664004" y="5029291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ka-GE" sz="3200" dirty="0">
                <a:solidFill>
                  <a:srgbClr val="BF78FE"/>
                </a:solidFill>
                <a:latin typeface="Computer Says No"/>
              </a:rPr>
              <a:t>გეიმ-დევ</a:t>
            </a:r>
            <a:endParaRPr lang="en-US" sz="3200" dirty="0">
              <a:solidFill>
                <a:srgbClr val="BF78FE"/>
              </a:solidFill>
              <a:latin typeface="Computer Says No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5538363" y="5708088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Lorem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sit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amet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consectetur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adipiscing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elit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Nam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euismod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Proin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est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at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sagittis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diam.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916955" y="5851446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Lorem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sit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amet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consectetur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adipiscing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elit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Nam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euismod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Proin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est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at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sagittis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diam.</a:t>
            </a:r>
          </a:p>
        </p:txBody>
      </p:sp>
      <p:sp>
        <p:nvSpPr>
          <p:cNvPr id="19" name="Freeform 4"/>
          <p:cNvSpPr/>
          <p:nvPr/>
        </p:nvSpPr>
        <p:spPr>
          <a:xfrm rot="-5400000">
            <a:off x="11358884" y="4850389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0" name="Freeform 10"/>
          <p:cNvSpPr/>
          <p:nvPr/>
        </p:nvSpPr>
        <p:spPr>
          <a:xfrm>
            <a:off x="15186856" y="2914889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1" name="TextBox 16"/>
          <p:cNvSpPr txBox="1"/>
          <p:nvPr/>
        </p:nvSpPr>
        <p:spPr>
          <a:xfrm>
            <a:off x="14335438" y="5074809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 dirty="0">
                <a:solidFill>
                  <a:srgbClr val="BF78FE"/>
                </a:solidFill>
                <a:latin typeface="Computer Says No"/>
              </a:rPr>
              <a:t>OBJECTIVE 04</a:t>
            </a:r>
          </a:p>
        </p:txBody>
      </p:sp>
      <p:sp>
        <p:nvSpPr>
          <p:cNvPr id="22" name="TextBox 18"/>
          <p:cNvSpPr txBox="1"/>
          <p:nvPr/>
        </p:nvSpPr>
        <p:spPr>
          <a:xfrm>
            <a:off x="14377563" y="5824505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Lorem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sit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amet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consectetur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adipiscing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elit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Nam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euismod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Proin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est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at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sagittis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diam.</a:t>
            </a:r>
          </a:p>
        </p:txBody>
      </p:sp>
      <p:sp>
        <p:nvSpPr>
          <p:cNvPr id="23" name="Freeform 7"/>
          <p:cNvSpPr/>
          <p:nvPr/>
        </p:nvSpPr>
        <p:spPr>
          <a:xfrm>
            <a:off x="-3264486" y="7371318"/>
            <a:ext cx="7800381" cy="6821864"/>
          </a:xfrm>
          <a:custGeom>
            <a:avLst/>
            <a:gdLst/>
            <a:ahLst/>
            <a:cxnLst/>
            <a:rect l="l" t="t" r="r" b="b"/>
            <a:pathLst>
              <a:path w="7800381" h="6821864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207" y="-5530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Freeform 7"/>
          <p:cNvSpPr/>
          <p:nvPr/>
        </p:nvSpPr>
        <p:spPr>
          <a:xfrm>
            <a:off x="-3900191" y="-3935015"/>
            <a:ext cx="7800381" cy="6821864"/>
          </a:xfrm>
          <a:custGeom>
            <a:avLst/>
            <a:gdLst/>
            <a:ahLst/>
            <a:cxnLst/>
            <a:rect l="l" t="t" r="r" b="b"/>
            <a:pathLst>
              <a:path w="7800381" h="6821864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8" name="Freeform 8"/>
          <p:cNvSpPr/>
          <p:nvPr/>
        </p:nvSpPr>
        <p:spPr>
          <a:xfrm>
            <a:off x="12841328" y="3284509"/>
            <a:ext cx="5198484" cy="8229600"/>
          </a:xfrm>
          <a:custGeom>
            <a:avLst/>
            <a:gdLst/>
            <a:ahLst/>
            <a:cxnLst/>
            <a:rect l="l" t="t" r="r" b="b"/>
            <a:pathLst>
              <a:path w="5198484" h="8229600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400" y="4991693"/>
            <a:ext cx="2785272" cy="2785272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1141372" y="2886849"/>
            <a:ext cx="6641802" cy="6844960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7690" y="4017783"/>
            <a:ext cx="2311382" cy="231138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000" y="4100883"/>
            <a:ext cx="1999682" cy="1999682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2884" y="8108180"/>
            <a:ext cx="1714013" cy="171401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43601" y="7877805"/>
            <a:ext cx="2337560" cy="233756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29000" y="1767379"/>
            <a:ext cx="2428186" cy="24281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49575" y="368638"/>
            <a:ext cx="3836336" cy="38363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753" y="1382152"/>
            <a:ext cx="3213329" cy="1809307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11125200" y="2286805"/>
            <a:ext cx="6858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208" y="-55306"/>
            <a:ext cx="18533807" cy="10456606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257300"/>
            <a:ext cx="8076895" cy="807689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9249695" y="2781300"/>
            <a:ext cx="24089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3684" y="1548213"/>
            <a:ext cx="2466174" cy="2466174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8991600" y="5905500"/>
            <a:ext cx="3352800" cy="1905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4735" y="6862055"/>
            <a:ext cx="1828800" cy="1828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2400" y="1260987"/>
            <a:ext cx="2590800" cy="25908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6248400" y="20955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964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/>
          <p:nvPr/>
        </p:nvSpPr>
        <p:spPr>
          <a:xfrm>
            <a:off x="-17208" y="-55306"/>
            <a:ext cx="18533807" cy="10456606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  <p:txBody>
          <a:bodyPr/>
          <a:lstStyle/>
          <a:p>
            <a:endParaRPr lang="en-GB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6705600" y="4543732"/>
            <a:ext cx="381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200" y="1790700"/>
            <a:ext cx="4876800" cy="4876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0" y="30099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4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/>
          <p:cNvSpPr/>
          <p:nvPr/>
        </p:nvSpPr>
        <p:spPr>
          <a:xfrm>
            <a:off x="-17208" y="-55306"/>
            <a:ext cx="18533807" cy="10456606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E05692A-66EA-4B81-BB36-B180DBDCDF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363" y="4220488"/>
            <a:ext cx="952509" cy="95250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964" y="1770414"/>
            <a:ext cx="5532471" cy="55324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2636030"/>
            <a:ext cx="4061687" cy="259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00" y="3931430"/>
            <a:ext cx="1828800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2A885F-476F-4F7B-9C04-541D99227CA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199" y="6710504"/>
            <a:ext cx="1184762" cy="11847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68400" y="6515100"/>
            <a:ext cx="21336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20800" y="763723"/>
            <a:ext cx="2466174" cy="2466174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11353800" y="2636030"/>
            <a:ext cx="2667000" cy="12954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125200" y="5809758"/>
            <a:ext cx="2743200" cy="175616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737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96296E-6 L 2.08333E-6 -2.96296E-6 C 0.0013 0.00679 0.0026 0.01343 0.00399 0.02006 C 0.00468 0.02346 0.00573 0.0267 0.00642 0.03009 C 0.00711 0.0338 0.00711 0.03935 0.00798 0.04306 C 0.00894 0.04707 0.01015 0.05077 0.01128 0.05447 L 0.01284 0.06018 C 0.01484 0.07423 0.01198 0.05556 0.01606 0.07608 C 0.01701 0.08071 0.01779 0.08549 0.01849 0.09043 C 0.01909 0.09414 0.01961 0.09799 0.02014 0.10185 C 0.02031 0.10324 0.02126 0.11281 0.0217 0.11481 C 0.02291 0.1196 0.02413 0.12469 0.02578 0.12901 C 0.02899 0.13781 0.03402 0.15154 0.03784 0.15494 C 0.03897 0.15586 0.0401 0.15648 0.04106 0.15772 C 0.04288 0.16034 0.04392 0.16451 0.04592 0.16636 C 0.05408 0.17361 0.04435 0.16543 0.05234 0.17068 C 0.05434 0.17191 0.05616 0.17361 0.05798 0.175 C 0.06076 0.17685 0.06059 0.17623 0.06362 0.17778 C 0.07031 0.18133 0.06797 0.18179 0.07656 0.1821 C 0.09427 0.18302 0.11206 0.18302 0.12977 0.18364 L 0.18628 0.18071 C 0.18758 0.18056 0.18889 0.17963 0.19027 0.17932 C 0.19192 0.1787 0.19349 0.17839 0.19514 0.17778 C 0.20711 0.17361 0.18663 0.17994 0.20321 0.175 C 0.20451 0.17346 0.20573 0.1716 0.2072 0.17068 C 0.20876 0.1696 0.2105 0.17006 0.21206 0.16929 C 0.21319 0.16867 0.21415 0.16713 0.21527 0.16636 C 0.21831 0.16435 0.22283 0.16265 0.22578 0.15926 C 0.22812 0.15633 0.23359 0.14876 0.23628 0.14491 C 0.23784 0.14244 0.23932 0.13966 0.24106 0.13765 C 0.24375 0.13488 0.24696 0.13302 0.24913 0.12901 C 0.25217 0.12376 0.25052 0.12546 0.25399 0.1233 C 0.25737 0.11435 0.25338 0.12376 0.26041 0.11327 C 0.26753 0.10278 0.26284 0.10664 0.27014 0.09753 C 0.27109 0.0963 0.27239 0.09599 0.27335 0.0946 C 0.27482 0.09259 0.27595 0.08966 0.27734 0.0875 C 0.28107 0.08179 0.27882 0.08781 0.28298 0.0804 C 0.28663 0.07392 0.28237 0.07731 0.28706 0.07454 C 0.28784 0.07315 0.28854 0.07145 0.28949 0.07037 C 0.29045 0.06898 0.29175 0.06883 0.2927 0.06744 C 0.29375 0.06589 0.29418 0.06343 0.29514 0.06173 C 0.29765 0.0571 0.30069 0.05339 0.30321 0.04876 C 0.30503 0.04537 0.30616 0.04074 0.30798 0.03735 C 0.30885 0.03596 0.30972 0.03457 0.31041 0.03302 C 0.31128 0.03117 0.31189 0.02901 0.31284 0.02731 C 0.31432 0.02469 0.31606 0.02253 0.3177 0.02006 C 0.32378 -0.00154 0.31987 0.00417 0.32578 -0.00278 C 0.32639 -0.00463 0.32934 -0.01296 0.32977 -0.01574 C 0.33029 -0.01852 0.3302 -0.02145 0.33064 -0.02438 C 0.33099 -0.02732 0.3322 -0.03287 0.3322 -0.03287 C 0.33246 -0.03673 0.33264 -0.04059 0.33298 -0.04444 C 0.33324 -0.0463 0.33359 -0.04815 0.33385 -0.05015 C 0.33411 -0.05247 0.33437 -0.05494 0.33463 -0.05725 C 0.33585 -0.08056 0.33585 -0.07377 0.33463 -0.10463 C 0.33455 -0.10664 0.33359 -0.1162 0.33298 -0.11898 C 0.33264 -0.12099 0.33185 -0.12269 0.33142 -0.12469 C 0.33107 -0.12608 0.3309 -0.12762 0.33064 -0.12901 C 0.33012 -0.13148 0.32951 -0.1338 0.32899 -0.13611 C 0.32647 -0.14861 0.32821 -0.14059 0.32656 -0.15046 C 0.3263 -0.15201 0.32595 -0.1534 0.32578 -0.15478 C 0.32543 -0.15664 0.32526 -0.15864 0.325 -0.16049 C 0.32448 -0.16343 0.32335 -0.16914 0.32335 -0.16914 C 0.32326 -0.17022 0.32213 -0.18966 0.3217 -0.19213 C 0.32144 -0.19367 0.32066 -0.19491 0.32014 -0.19645 C 0.31987 -0.19923 0.3197 -0.20216 0.31927 -0.20494 C 0.3184 -0.21219 0.31849 -0.2071 0.31849 -0.21065 L 0.31849 -0.21065 " pathEditMode="relative" ptsTypes="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3.33333E-6 -7.40741E-7 C -0.00443 -0.04568 -0.0013 -0.02855 -0.00651 -0.05309 C -0.00703 -0.06003 -0.00781 -0.07145 -0.00894 -0.07747 C -0.0092 -0.07917 -0.00998 -0.0804 -0.01051 -0.08179 C -0.01111 -0.08889 -0.01111 -0.09152 -0.01216 -0.09753 C -0.01259 -0.10047 -0.01346 -0.10324 -0.01372 -0.10618 C -0.01502 -0.11744 -0.01406 -0.11111 -0.01702 -0.12485 C -0.01728 -0.12871 -0.01745 -0.13257 -0.0178 -0.13627 C -0.01806 -0.13889 -0.02049 -0.15772 -0.02101 -0.16065 L -0.02266 -0.16929 L -0.02344 -0.17361 C -0.0237 -0.175 -0.02353 -0.17716 -0.02422 -0.17794 L -0.02665 -0.18087 C -0.02769 -0.18365 -0.02873 -0.18658 -0.02986 -0.18936 C -0.03212 -0.19476 -0.03368 -0.19846 -0.03637 -0.20371 C -0.03785 -0.20679 -0.03993 -0.20895 -0.04115 -0.21235 C -0.04332 -0.21806 -0.04202 -0.21574 -0.04523 -0.21945 C -0.04853 -0.2284 -0.04488 -0.21976 -0.04922 -0.2267 C -0.05096 -0.22932 -0.05278 -0.23195 -0.05408 -0.23534 C -0.0546 -0.23673 -0.05495 -0.23858 -0.05573 -0.23966 C -0.05634 -0.24059 -0.05729 -0.24059 -0.05808 -0.24105 C -0.05868 -0.24244 -0.05903 -0.24414 -0.05972 -0.24537 C -0.0612 -0.24753 -0.06459 -0.25108 -0.06459 -0.25108 C -0.06858 -0.26173 -0.06346 -0.24861 -0.06858 -0.25973 C -0.06919 -0.26096 -0.06953 -0.26266 -0.07023 -0.26405 C -0.07422 -0.27207 -0.07379 -0.27115 -0.07743 -0.27547 C -0.08117 -0.28534 -0.07882 -0.28303 -0.08308 -0.2855 C -0.08394 -0.28642 -0.08481 -0.28719 -0.08551 -0.28843 C -0.0862 -0.28951 -0.08629 -0.29182 -0.08716 -0.2926 C -0.08863 -0.29429 -0.09037 -0.2946 -0.09202 -0.29553 C -0.0928 -0.29599 -0.09358 -0.29661 -0.09445 -0.29692 C -0.09549 -0.29738 -0.09662 -0.29769 -0.09766 -0.29846 C -0.1033 -0.30216 -0.09861 -0.3 -0.1033 -0.30417 C -0.104 -0.30479 -0.10495 -0.30494 -0.10573 -0.30556 C -0.1066 -0.30633 -0.10721 -0.30772 -0.10808 -0.30849 C -0.11077 -0.31065 -0.11328 -0.31328 -0.11615 -0.3142 C -0.11832 -0.31482 -0.12283 -0.31605 -0.12509 -0.31698 C -0.12587 -0.31744 -0.12665 -0.31806 -0.12743 -0.31852 C -0.12856 -0.31898 -0.1296 -0.31945 -0.13073 -0.31991 C -0.13238 -0.32084 -0.13464 -0.32253 -0.13637 -0.32284 C -0.14662 -0.32423 -0.17613 -0.32531 -0.18308 -0.32562 L -0.2033 -0.32701 C -0.21433 -0.32655 -0.22535 -0.32686 -0.23637 -0.32562 C -0.24115 -0.32516 -0.24037 -0.32284 -0.24358 -0.31991 C -0.24436 -0.31929 -0.24523 -0.31914 -0.24601 -0.31852 C -0.24905 -0.31574 -0.24818 -0.31528 -0.25087 -0.31127 C -0.25156 -0.31019 -0.25243 -0.30942 -0.2533 -0.30849 C -0.25382 -0.30695 -0.25417 -0.3054 -0.25486 -0.30417 C -0.25556 -0.30294 -0.25669 -0.30263 -0.25729 -0.30124 C -0.25781 -0.30016 -0.25773 -0.29831 -0.25816 -0.29692 C -0.25981 -0.29105 -0.26094 -0.29121 -0.26459 -0.28689 L -0.26702 -0.28411 L -0.26945 -0.28118 C -0.27118 -0.27176 -0.26875 -0.28102 -0.27266 -0.27547 C -0.27335 -0.27439 -0.27361 -0.27253 -0.27422 -0.27115 C -0.275 -0.2696 -0.27596 -0.26837 -0.27665 -0.26682 C -0.28004 -0.25973 -0.2763 -0.26497 -0.28073 -0.25973 C -0.28125 -0.25818 -0.28195 -0.25695 -0.28229 -0.2554 C -0.28299 -0.25263 -0.28299 -0.24923 -0.28394 -0.24676 L -0.28551 -0.24244 C -0.28681 -0.23596 -0.28637 -0.23966 -0.28637 -0.23102 L -0.28637 -0.23102 " pathEditMode="relative" ptsTypes="AAAAAAAAAAAAAAAAAAAAAAAAAAAAAAAAAAAAAAAAAAAAAAAAAAAAAAAAAAAAAAA">
                                      <p:cBhvr>
                                        <p:cTn id="2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ის თემა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121</Words>
  <Application>Microsoft Office PowerPoint</Application>
  <PresentationFormat>Custom</PresentationFormat>
  <Paragraphs>35</Paragraphs>
  <Slides>25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Sylfaen</vt:lpstr>
      <vt:lpstr>Poppins Light</vt:lpstr>
      <vt:lpstr>Arial</vt:lpstr>
      <vt:lpstr>Computer Says No</vt:lpstr>
      <vt:lpstr>Aptos</vt:lpstr>
      <vt:lpstr>Calibri</vt:lpstr>
      <vt:lpstr>Nunito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თამაშის ძრავების როლი</vt:lpstr>
      <vt:lpstr>PowerPoint Presentation</vt:lpstr>
      <vt:lpstr>თამაშის ძრავების გამოყენება დღევანდელ ფილმებში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Giorgi Dalaqishvili</dc:creator>
  <cp:lastModifiedBy>Qafar Jamalovi</cp:lastModifiedBy>
  <cp:revision>15</cp:revision>
  <dcterms:created xsi:type="dcterms:W3CDTF">2006-08-16T00:00:00Z</dcterms:created>
  <dcterms:modified xsi:type="dcterms:W3CDTF">2024-05-12T18:55:55Z</dcterms:modified>
  <dc:identifier>DAGE7ooD2bo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dd2b3a5-926f-4111-8eea-9c5318b8762f_Enabled">
    <vt:lpwstr>true</vt:lpwstr>
  </property>
  <property fmtid="{D5CDD505-2E9C-101B-9397-08002B2CF9AE}" pid="3" name="MSIP_Label_cdd2b3a5-926f-4111-8eea-9c5318b8762f_SetDate">
    <vt:lpwstr>2024-05-12T18:05:51Z</vt:lpwstr>
  </property>
  <property fmtid="{D5CDD505-2E9C-101B-9397-08002B2CF9AE}" pid="4" name="MSIP_Label_cdd2b3a5-926f-4111-8eea-9c5318b8762f_Method">
    <vt:lpwstr>Standard</vt:lpwstr>
  </property>
  <property fmtid="{D5CDD505-2E9C-101B-9397-08002B2CF9AE}" pid="5" name="MSIP_Label_cdd2b3a5-926f-4111-8eea-9c5318b8762f_Name">
    <vt:lpwstr>defa4170-0d19-0005-0004-bc88714345d2</vt:lpwstr>
  </property>
  <property fmtid="{D5CDD505-2E9C-101B-9397-08002B2CF9AE}" pid="6" name="MSIP_Label_cdd2b3a5-926f-4111-8eea-9c5318b8762f_SiteId">
    <vt:lpwstr>61d2e93c-423d-43b4-8f23-1580c2341952</vt:lpwstr>
  </property>
  <property fmtid="{D5CDD505-2E9C-101B-9397-08002B2CF9AE}" pid="7" name="MSIP_Label_cdd2b3a5-926f-4111-8eea-9c5318b8762f_ActionId">
    <vt:lpwstr>c8f5081f-7e97-47a5-9ac4-96b3e049a21a</vt:lpwstr>
  </property>
  <property fmtid="{D5CDD505-2E9C-101B-9397-08002B2CF9AE}" pid="8" name="MSIP_Label_cdd2b3a5-926f-4111-8eea-9c5318b8762f_ContentBits">
    <vt:lpwstr>0</vt:lpwstr>
  </property>
</Properties>
</file>

<file path=docProps/thumbnail.jpeg>
</file>